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8288000" cy="10287000"/>
  <p:notesSz cx="6858000" cy="9144000"/>
  <p:embeddedFontLst>
    <p:embeddedFont>
      <p:font typeface="League Spartan"/>
      <p:regular r:id="rId14"/>
    </p:embeddedFont>
    <p:embeddedFont>
      <p:font typeface="Open Sans Extra Bold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2" y="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Voice note test, anyone know how to remove the bubble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Voice note test, anyone know how to remove the bubble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Voice note test, anyone know how to remove the bubble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Voice note test, anyone know how to remove the bubble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Voice note test, anyone know how to remove the bubble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Voice note test, anyone know how to remove the bubble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Voice note test, anyone know how to remove the bubble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Voice note test, anyone know how to remove the bubble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Voice note test, anyone know how to remove the bubble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Voice note test, anyone know how to remove the bubble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46726">
            <a:off x="-2537794" y="6650972"/>
            <a:ext cx="5603140" cy="5214655"/>
          </a:xfrm>
          <a:custGeom>
            <a:avLst/>
            <a:gdLst/>
            <a:ahLst/>
            <a:cxnLst/>
            <a:rect l="l" t="t" r="r" b="b"/>
            <a:pathLst>
              <a:path w="5603140" h="5214655">
                <a:moveTo>
                  <a:pt x="0" y="0"/>
                </a:moveTo>
                <a:lnTo>
                  <a:pt x="5603139" y="0"/>
                </a:lnTo>
                <a:lnTo>
                  <a:pt x="5603139" y="5214656"/>
                </a:lnTo>
                <a:lnTo>
                  <a:pt x="0" y="521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9746737">
            <a:off x="12689885" y="4754612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59098">
            <a:off x="12038126" y="-6833879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8" y="0"/>
                </a:lnTo>
                <a:lnTo>
                  <a:pt x="10442348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759098">
            <a:off x="-6636393" y="-6782381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130443" y="-23185"/>
            <a:ext cx="13598902" cy="6840590"/>
            <a:chOff x="-166335" y="-211998"/>
            <a:chExt cx="18131869" cy="9120786"/>
          </a:xfrm>
        </p:grpSpPr>
        <p:grpSp>
          <p:nvGrpSpPr>
            <p:cNvPr id="7" name="Group 7"/>
            <p:cNvGrpSpPr/>
            <p:nvPr/>
          </p:nvGrpSpPr>
          <p:grpSpPr>
            <a:xfrm>
              <a:off x="1142803" y="-211998"/>
              <a:ext cx="15688702" cy="5870851"/>
              <a:chOff x="-42212" y="-38100"/>
              <a:chExt cx="2819547" cy="10551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212" y="423368"/>
                <a:ext cx="2777335" cy="593632"/>
              </a:xfrm>
              <a:custGeom>
                <a:avLst/>
                <a:gdLst/>
                <a:ahLst/>
                <a:cxnLst/>
                <a:rect l="l" t="t" r="r" b="b"/>
                <a:pathLst>
                  <a:path w="2777335" h="593632">
                    <a:moveTo>
                      <a:pt x="66796" y="0"/>
                    </a:moveTo>
                    <a:lnTo>
                      <a:pt x="2710539" y="0"/>
                    </a:lnTo>
                    <a:cubicBezTo>
                      <a:pt x="2747430" y="0"/>
                      <a:pt x="2777335" y="29906"/>
                      <a:pt x="2777335" y="66796"/>
                    </a:cubicBezTo>
                    <a:lnTo>
                      <a:pt x="2777335" y="526836"/>
                    </a:lnTo>
                    <a:cubicBezTo>
                      <a:pt x="2777335" y="544551"/>
                      <a:pt x="2770298" y="561541"/>
                      <a:pt x="2757771" y="574068"/>
                    </a:cubicBezTo>
                    <a:cubicBezTo>
                      <a:pt x="2745244" y="586594"/>
                      <a:pt x="2728255" y="593632"/>
                      <a:pt x="2710539" y="593632"/>
                    </a:cubicBezTo>
                    <a:lnTo>
                      <a:pt x="66796" y="593632"/>
                    </a:lnTo>
                    <a:cubicBezTo>
                      <a:pt x="49081" y="593632"/>
                      <a:pt x="32091" y="586594"/>
                      <a:pt x="19564" y="574068"/>
                    </a:cubicBezTo>
                    <a:cubicBezTo>
                      <a:pt x="7037" y="561541"/>
                      <a:pt x="0" y="544551"/>
                      <a:pt x="0" y="526836"/>
                    </a:cubicBezTo>
                    <a:lnTo>
                      <a:pt x="0" y="66796"/>
                    </a:lnTo>
                    <a:cubicBezTo>
                      <a:pt x="0" y="49081"/>
                      <a:pt x="7037" y="32091"/>
                      <a:pt x="19564" y="19564"/>
                    </a:cubicBezTo>
                    <a:cubicBezTo>
                      <a:pt x="32091" y="7037"/>
                      <a:pt x="49081" y="0"/>
                      <a:pt x="66796" y="0"/>
                    </a:cubicBezTo>
                    <a:close/>
                  </a:path>
                </a:pathLst>
              </a:custGeom>
              <a:solidFill>
                <a:srgbClr val="86AAD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777335" cy="631732"/>
              </a:xfrm>
              <a:prstGeom prst="rect">
                <a:avLst/>
              </a:prstGeom>
            </p:spPr>
            <p:txBody>
              <a:bodyPr lIns="55835" tIns="55835" rIns="55835" bIns="5583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-166335" y="2674371"/>
              <a:ext cx="18131869" cy="5053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0"/>
                </a:lnSpc>
              </a:pPr>
              <a:r>
                <a:rPr lang="en-US" sz="11000" dirty="0" err="1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Seachtain</a:t>
              </a:r>
              <a:r>
                <a:rPr lang="en-US" sz="11000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11000" dirty="0" err="1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</a:t>
              </a:r>
              <a:endParaRPr lang="en-US" sz="11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  <a:p>
              <a:pPr algn="ctr">
                <a:lnSpc>
                  <a:spcPts val="15400"/>
                </a:lnSpc>
                <a:spcBef>
                  <a:spcPct val="0"/>
                </a:spcBef>
              </a:pPr>
              <a:endParaRPr lang="en-US" sz="11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 rot="-154595">
              <a:off x="1958635" y="3023932"/>
              <a:ext cx="14026202" cy="5884856"/>
              <a:chOff x="-146421" y="-38100"/>
              <a:chExt cx="2520766" cy="105761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146421" y="425885"/>
                <a:ext cx="2374345" cy="593632"/>
              </a:xfrm>
              <a:custGeom>
                <a:avLst/>
                <a:gdLst/>
                <a:ahLst/>
                <a:cxnLst/>
                <a:rect l="l" t="t" r="r" b="b"/>
                <a:pathLst>
                  <a:path w="2374345" h="593632">
                    <a:moveTo>
                      <a:pt x="78133" y="0"/>
                    </a:moveTo>
                    <a:lnTo>
                      <a:pt x="2296211" y="0"/>
                    </a:lnTo>
                    <a:cubicBezTo>
                      <a:pt x="2339363" y="0"/>
                      <a:pt x="2374345" y="34981"/>
                      <a:pt x="2374345" y="78133"/>
                    </a:cubicBezTo>
                    <a:lnTo>
                      <a:pt x="2374345" y="515499"/>
                    </a:lnTo>
                    <a:cubicBezTo>
                      <a:pt x="2374345" y="536221"/>
                      <a:pt x="2366113" y="556094"/>
                      <a:pt x="2351460" y="570747"/>
                    </a:cubicBezTo>
                    <a:cubicBezTo>
                      <a:pt x="2336807" y="585400"/>
                      <a:pt x="2316934" y="593632"/>
                      <a:pt x="2296211" y="593632"/>
                    </a:cubicBezTo>
                    <a:lnTo>
                      <a:pt x="78133" y="593632"/>
                    </a:lnTo>
                    <a:cubicBezTo>
                      <a:pt x="34981" y="593632"/>
                      <a:pt x="0" y="558650"/>
                      <a:pt x="0" y="515499"/>
                    </a:cubicBezTo>
                    <a:lnTo>
                      <a:pt x="0" y="78133"/>
                    </a:lnTo>
                    <a:cubicBezTo>
                      <a:pt x="0" y="57411"/>
                      <a:pt x="8232" y="37538"/>
                      <a:pt x="22885" y="22885"/>
                    </a:cubicBezTo>
                    <a:cubicBezTo>
                      <a:pt x="37538" y="8232"/>
                      <a:pt x="57411" y="0"/>
                      <a:pt x="78133" y="0"/>
                    </a:cubicBezTo>
                    <a:close/>
                  </a:path>
                </a:pathLst>
              </a:custGeom>
              <a:solidFill>
                <a:srgbClr val="86AAD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374345" cy="631732"/>
              </a:xfrm>
              <a:prstGeom prst="rect">
                <a:avLst/>
              </a:prstGeom>
            </p:spPr>
            <p:txBody>
              <a:bodyPr lIns="55835" tIns="55835" rIns="55835" bIns="5583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 rot="21445405">
              <a:off x="2932366" y="5653220"/>
              <a:ext cx="12665104" cy="245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0"/>
                </a:lnSpc>
                <a:spcBef>
                  <a:spcPct val="0"/>
                </a:spcBef>
              </a:pPr>
              <a:r>
                <a:rPr lang="en-US" sz="11000" dirty="0" err="1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hEolaíochta</a:t>
              </a:r>
              <a:endParaRPr lang="en-US" sz="11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rot="4632907">
            <a:off x="14704675" y="-759091"/>
            <a:ext cx="3612692" cy="4223312"/>
          </a:xfrm>
          <a:custGeom>
            <a:avLst/>
            <a:gdLst/>
            <a:ahLst/>
            <a:cxnLst/>
            <a:rect l="l" t="t" r="r" b="b"/>
            <a:pathLst>
              <a:path w="3612692" h="4223312">
                <a:moveTo>
                  <a:pt x="0" y="0"/>
                </a:moveTo>
                <a:lnTo>
                  <a:pt x="3612692" y="0"/>
                </a:lnTo>
                <a:lnTo>
                  <a:pt x="3612692" y="4223312"/>
                </a:lnTo>
                <a:lnTo>
                  <a:pt x="0" y="42233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 rot="-342506">
            <a:off x="13834150" y="6473518"/>
            <a:ext cx="5353743" cy="5569564"/>
          </a:xfrm>
          <a:custGeom>
            <a:avLst/>
            <a:gdLst/>
            <a:ahLst/>
            <a:cxnLst/>
            <a:rect l="l" t="t" r="r" b="b"/>
            <a:pathLst>
              <a:path w="5353743" h="5569564">
                <a:moveTo>
                  <a:pt x="0" y="0"/>
                </a:moveTo>
                <a:lnTo>
                  <a:pt x="5353743" y="0"/>
                </a:lnTo>
                <a:lnTo>
                  <a:pt x="5353743" y="5569564"/>
                </a:lnTo>
                <a:lnTo>
                  <a:pt x="0" y="556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 rot="885279">
            <a:off x="16576423" y="6075172"/>
            <a:ext cx="2345034" cy="3055419"/>
          </a:xfrm>
          <a:custGeom>
            <a:avLst/>
            <a:gdLst/>
            <a:ahLst/>
            <a:cxnLst/>
            <a:rect l="l" t="t" r="r" b="b"/>
            <a:pathLst>
              <a:path w="2345034" h="3055419">
                <a:moveTo>
                  <a:pt x="0" y="0"/>
                </a:moveTo>
                <a:lnTo>
                  <a:pt x="2345034" y="0"/>
                </a:lnTo>
                <a:lnTo>
                  <a:pt x="2345034" y="3055419"/>
                </a:lnTo>
                <a:lnTo>
                  <a:pt x="0" y="30554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 rot="467450">
            <a:off x="-63358" y="-15095"/>
            <a:ext cx="3508728" cy="2480963"/>
          </a:xfrm>
          <a:custGeom>
            <a:avLst/>
            <a:gdLst/>
            <a:ahLst/>
            <a:cxnLst/>
            <a:rect l="l" t="t" r="r" b="b"/>
            <a:pathLst>
              <a:path w="3508728" h="2480963">
                <a:moveTo>
                  <a:pt x="0" y="0"/>
                </a:moveTo>
                <a:lnTo>
                  <a:pt x="3508728" y="0"/>
                </a:lnTo>
                <a:lnTo>
                  <a:pt x="3508728" y="2480963"/>
                </a:lnTo>
                <a:lnTo>
                  <a:pt x="0" y="248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-441279" y="5731784"/>
            <a:ext cx="2696473" cy="5032298"/>
          </a:xfrm>
          <a:custGeom>
            <a:avLst/>
            <a:gdLst/>
            <a:ahLst/>
            <a:cxnLst/>
            <a:rect l="l" t="t" r="r" b="b"/>
            <a:pathLst>
              <a:path w="2696473" h="5032298">
                <a:moveTo>
                  <a:pt x="0" y="0"/>
                </a:moveTo>
                <a:lnTo>
                  <a:pt x="2696473" y="0"/>
                </a:lnTo>
                <a:lnTo>
                  <a:pt x="2696473" y="5032298"/>
                </a:lnTo>
                <a:lnTo>
                  <a:pt x="0" y="5032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0367264" y="8855566"/>
            <a:ext cx="3802510" cy="1357411"/>
          </a:xfrm>
          <a:custGeom>
            <a:avLst/>
            <a:gdLst/>
            <a:ahLst/>
            <a:cxnLst/>
            <a:rect l="l" t="t" r="r" b="b"/>
            <a:pathLst>
              <a:path w="3802510" h="1357411">
                <a:moveTo>
                  <a:pt x="0" y="0"/>
                </a:moveTo>
                <a:lnTo>
                  <a:pt x="3802510" y="0"/>
                </a:lnTo>
                <a:lnTo>
                  <a:pt x="3802510" y="1357411"/>
                </a:lnTo>
                <a:lnTo>
                  <a:pt x="0" y="1357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6713980" y="8815809"/>
            <a:ext cx="3291334" cy="1436925"/>
          </a:xfrm>
          <a:custGeom>
            <a:avLst/>
            <a:gdLst/>
            <a:ahLst/>
            <a:cxnLst/>
            <a:rect l="l" t="t" r="r" b="b"/>
            <a:pathLst>
              <a:path w="3291334" h="1436925">
                <a:moveTo>
                  <a:pt x="0" y="0"/>
                </a:moveTo>
                <a:lnTo>
                  <a:pt x="3291334" y="0"/>
                </a:lnTo>
                <a:lnTo>
                  <a:pt x="3291334" y="1436925"/>
                </a:lnTo>
                <a:lnTo>
                  <a:pt x="0" y="14369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2441416" y="8470664"/>
            <a:ext cx="3906099" cy="1816336"/>
          </a:xfrm>
          <a:custGeom>
            <a:avLst/>
            <a:gdLst/>
            <a:ahLst/>
            <a:cxnLst/>
            <a:rect l="l" t="t" r="r" b="b"/>
            <a:pathLst>
              <a:path w="3906099" h="1816336">
                <a:moveTo>
                  <a:pt x="0" y="0"/>
                </a:moveTo>
                <a:lnTo>
                  <a:pt x="3906099" y="0"/>
                </a:lnTo>
                <a:lnTo>
                  <a:pt x="3906099" y="1816336"/>
                </a:lnTo>
                <a:lnTo>
                  <a:pt x="0" y="18163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46726">
            <a:off x="-2537794" y="6650972"/>
            <a:ext cx="5603140" cy="5214655"/>
          </a:xfrm>
          <a:custGeom>
            <a:avLst/>
            <a:gdLst/>
            <a:ahLst/>
            <a:cxnLst/>
            <a:rect l="l" t="t" r="r" b="b"/>
            <a:pathLst>
              <a:path w="5603140" h="5214655">
                <a:moveTo>
                  <a:pt x="0" y="0"/>
                </a:moveTo>
                <a:lnTo>
                  <a:pt x="5603139" y="0"/>
                </a:lnTo>
                <a:lnTo>
                  <a:pt x="5603139" y="5214656"/>
                </a:lnTo>
                <a:lnTo>
                  <a:pt x="0" y="521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9746737">
            <a:off x="12689885" y="4754612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59098">
            <a:off x="12038126" y="-6833879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8" y="0"/>
                </a:lnTo>
                <a:lnTo>
                  <a:pt x="10442348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759098">
            <a:off x="-6636393" y="-6782381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4632907">
            <a:off x="14704675" y="-934374"/>
            <a:ext cx="3612692" cy="4223312"/>
          </a:xfrm>
          <a:custGeom>
            <a:avLst/>
            <a:gdLst/>
            <a:ahLst/>
            <a:cxnLst/>
            <a:rect l="l" t="t" r="r" b="b"/>
            <a:pathLst>
              <a:path w="3612692" h="4223312">
                <a:moveTo>
                  <a:pt x="0" y="0"/>
                </a:moveTo>
                <a:lnTo>
                  <a:pt x="3612692" y="0"/>
                </a:lnTo>
                <a:lnTo>
                  <a:pt x="3612692" y="4223313"/>
                </a:lnTo>
                <a:lnTo>
                  <a:pt x="0" y="422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342506">
            <a:off x="13834150" y="6473518"/>
            <a:ext cx="5353743" cy="5569564"/>
          </a:xfrm>
          <a:custGeom>
            <a:avLst/>
            <a:gdLst/>
            <a:ahLst/>
            <a:cxnLst/>
            <a:rect l="l" t="t" r="r" b="b"/>
            <a:pathLst>
              <a:path w="5353743" h="5569564">
                <a:moveTo>
                  <a:pt x="0" y="0"/>
                </a:moveTo>
                <a:lnTo>
                  <a:pt x="5353743" y="0"/>
                </a:lnTo>
                <a:lnTo>
                  <a:pt x="5353743" y="5569564"/>
                </a:lnTo>
                <a:lnTo>
                  <a:pt x="0" y="556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659770" flipH="1">
            <a:off x="16222477" y="5522451"/>
            <a:ext cx="2345034" cy="3055419"/>
          </a:xfrm>
          <a:custGeom>
            <a:avLst/>
            <a:gdLst/>
            <a:ahLst/>
            <a:cxnLst/>
            <a:rect l="l" t="t" r="r" b="b"/>
            <a:pathLst>
              <a:path w="2345034" h="3055419">
                <a:moveTo>
                  <a:pt x="2345034" y="0"/>
                </a:moveTo>
                <a:lnTo>
                  <a:pt x="0" y="0"/>
                </a:lnTo>
                <a:lnTo>
                  <a:pt x="0" y="3055419"/>
                </a:lnTo>
                <a:lnTo>
                  <a:pt x="2345034" y="3055419"/>
                </a:lnTo>
                <a:lnTo>
                  <a:pt x="234503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467450">
            <a:off x="-14242" y="66548"/>
            <a:ext cx="3508728" cy="2480963"/>
          </a:xfrm>
          <a:custGeom>
            <a:avLst/>
            <a:gdLst/>
            <a:ahLst/>
            <a:cxnLst/>
            <a:rect l="l" t="t" r="r" b="b"/>
            <a:pathLst>
              <a:path w="3508728" h="2480963">
                <a:moveTo>
                  <a:pt x="0" y="0"/>
                </a:moveTo>
                <a:lnTo>
                  <a:pt x="3508728" y="0"/>
                </a:lnTo>
                <a:lnTo>
                  <a:pt x="3508728" y="2480963"/>
                </a:lnTo>
                <a:lnTo>
                  <a:pt x="0" y="248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441279" y="5731784"/>
            <a:ext cx="2696473" cy="5032298"/>
          </a:xfrm>
          <a:custGeom>
            <a:avLst/>
            <a:gdLst/>
            <a:ahLst/>
            <a:cxnLst/>
            <a:rect l="l" t="t" r="r" b="b"/>
            <a:pathLst>
              <a:path w="2696473" h="5032298">
                <a:moveTo>
                  <a:pt x="0" y="0"/>
                </a:moveTo>
                <a:lnTo>
                  <a:pt x="2696473" y="0"/>
                </a:lnTo>
                <a:lnTo>
                  <a:pt x="2696473" y="5032298"/>
                </a:lnTo>
                <a:lnTo>
                  <a:pt x="0" y="5032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1932209" y="1177283"/>
            <a:ext cx="13041555" cy="6733654"/>
            <a:chOff x="0" y="0"/>
            <a:chExt cx="17388740" cy="89782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388740" cy="8975623"/>
            </a:xfrm>
            <a:custGeom>
              <a:avLst/>
              <a:gdLst/>
              <a:ahLst/>
              <a:cxnLst/>
              <a:rect l="l" t="t" r="r" b="b"/>
              <a:pathLst>
                <a:path w="17388740" h="8975623">
                  <a:moveTo>
                    <a:pt x="0" y="0"/>
                  </a:moveTo>
                  <a:lnTo>
                    <a:pt x="17388740" y="0"/>
                  </a:lnTo>
                  <a:lnTo>
                    <a:pt x="17388740" y="8975623"/>
                  </a:lnTo>
                  <a:lnTo>
                    <a:pt x="0" y="8975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201" b="-6553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05596" y="558572"/>
              <a:ext cx="12714514" cy="7878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8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9. Céard is ionsamhlóir ann?</a:t>
              </a:r>
            </a:p>
            <a:p>
              <a:pPr algn="l">
                <a:lnSpc>
                  <a:spcPts val="518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          </a:t>
              </a:r>
            </a:p>
            <a:p>
              <a:pPr algn="l">
                <a:lnSpc>
                  <a:spcPts val="740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A) Cinéal tuirbín gaoithe</a:t>
              </a:r>
            </a:p>
            <a:p>
              <a:pPr algn="l">
                <a:lnSpc>
                  <a:spcPts val="740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B) Cinéal leighis</a:t>
              </a:r>
            </a:p>
            <a:p>
              <a:pPr algn="l">
                <a:lnSpc>
                  <a:spcPts val="740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C) Cinéal cluiche</a:t>
              </a:r>
            </a:p>
            <a:p>
              <a:pPr algn="l">
                <a:lnSpc>
                  <a:spcPts val="740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D) Cinéal carr leictreach</a:t>
              </a:r>
            </a:p>
            <a:p>
              <a:pPr algn="ctr">
                <a:lnSpc>
                  <a:spcPts val="7279"/>
                </a:lnSpc>
              </a:pPr>
              <a:endParaRPr lang="en-US" sz="37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538456" y="5356955"/>
              <a:ext cx="3621251" cy="3621251"/>
            </a:xfrm>
            <a:custGeom>
              <a:avLst/>
              <a:gdLst/>
              <a:ahLst/>
              <a:cxnLst/>
              <a:rect l="l" t="t" r="r" b="b"/>
              <a:pathLst>
                <a:path w="3621251" h="3621251">
                  <a:moveTo>
                    <a:pt x="0" y="0"/>
                  </a:moveTo>
                  <a:lnTo>
                    <a:pt x="3621251" y="0"/>
                  </a:lnTo>
                  <a:lnTo>
                    <a:pt x="3621251" y="3621251"/>
                  </a:lnTo>
                  <a:lnTo>
                    <a:pt x="0" y="3621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8604" y="3976085"/>
            <a:ext cx="6540550" cy="2334830"/>
          </a:xfrm>
          <a:custGeom>
            <a:avLst/>
            <a:gdLst/>
            <a:ahLst/>
            <a:cxnLst/>
            <a:rect l="l" t="t" r="r" b="b"/>
            <a:pathLst>
              <a:path w="6540550" h="2334830">
                <a:moveTo>
                  <a:pt x="0" y="0"/>
                </a:moveTo>
                <a:lnTo>
                  <a:pt x="6540550" y="0"/>
                </a:lnTo>
                <a:lnTo>
                  <a:pt x="6540550" y="2334830"/>
                </a:lnTo>
                <a:lnTo>
                  <a:pt x="0" y="2334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831357" y="6880506"/>
            <a:ext cx="7275043" cy="3025494"/>
          </a:xfrm>
          <a:custGeom>
            <a:avLst/>
            <a:gdLst/>
            <a:ahLst/>
            <a:cxnLst/>
            <a:rect l="l" t="t" r="r" b="b"/>
            <a:pathLst>
              <a:path w="7275043" h="3025494">
                <a:moveTo>
                  <a:pt x="0" y="0"/>
                </a:moveTo>
                <a:lnTo>
                  <a:pt x="7275043" y="0"/>
                </a:lnTo>
                <a:lnTo>
                  <a:pt x="7275043" y="3025494"/>
                </a:lnTo>
                <a:lnTo>
                  <a:pt x="0" y="3025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417655" y="1028700"/>
            <a:ext cx="8102448" cy="2320751"/>
          </a:xfrm>
          <a:custGeom>
            <a:avLst/>
            <a:gdLst/>
            <a:ahLst/>
            <a:cxnLst/>
            <a:rect l="l" t="t" r="r" b="b"/>
            <a:pathLst>
              <a:path w="8102448" h="2320751">
                <a:moveTo>
                  <a:pt x="0" y="0"/>
                </a:moveTo>
                <a:lnTo>
                  <a:pt x="8102448" y="0"/>
                </a:lnTo>
                <a:lnTo>
                  <a:pt x="8102448" y="2320751"/>
                </a:lnTo>
                <a:lnTo>
                  <a:pt x="0" y="232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46726">
            <a:off x="-2537794" y="6650972"/>
            <a:ext cx="5603140" cy="5214655"/>
          </a:xfrm>
          <a:custGeom>
            <a:avLst/>
            <a:gdLst/>
            <a:ahLst/>
            <a:cxnLst/>
            <a:rect l="l" t="t" r="r" b="b"/>
            <a:pathLst>
              <a:path w="5603140" h="5214655">
                <a:moveTo>
                  <a:pt x="0" y="0"/>
                </a:moveTo>
                <a:lnTo>
                  <a:pt x="5603139" y="0"/>
                </a:lnTo>
                <a:lnTo>
                  <a:pt x="5603139" y="5214656"/>
                </a:lnTo>
                <a:lnTo>
                  <a:pt x="0" y="521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9746737">
            <a:off x="12689885" y="4754612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59098">
            <a:off x="12038126" y="-6833879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8" y="0"/>
                </a:lnTo>
                <a:lnTo>
                  <a:pt x="10442348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759098">
            <a:off x="-6636393" y="-6782381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4632907">
            <a:off x="14704675" y="-934374"/>
            <a:ext cx="3612692" cy="4223312"/>
          </a:xfrm>
          <a:custGeom>
            <a:avLst/>
            <a:gdLst/>
            <a:ahLst/>
            <a:cxnLst/>
            <a:rect l="l" t="t" r="r" b="b"/>
            <a:pathLst>
              <a:path w="3612692" h="4223312">
                <a:moveTo>
                  <a:pt x="0" y="0"/>
                </a:moveTo>
                <a:lnTo>
                  <a:pt x="3612692" y="0"/>
                </a:lnTo>
                <a:lnTo>
                  <a:pt x="3612692" y="4223313"/>
                </a:lnTo>
                <a:lnTo>
                  <a:pt x="0" y="422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342506">
            <a:off x="13834150" y="6473518"/>
            <a:ext cx="5353743" cy="5569564"/>
          </a:xfrm>
          <a:custGeom>
            <a:avLst/>
            <a:gdLst/>
            <a:ahLst/>
            <a:cxnLst/>
            <a:rect l="l" t="t" r="r" b="b"/>
            <a:pathLst>
              <a:path w="5353743" h="5569564">
                <a:moveTo>
                  <a:pt x="0" y="0"/>
                </a:moveTo>
                <a:lnTo>
                  <a:pt x="5353743" y="0"/>
                </a:lnTo>
                <a:lnTo>
                  <a:pt x="5353743" y="5569564"/>
                </a:lnTo>
                <a:lnTo>
                  <a:pt x="0" y="556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659770" flipH="1">
            <a:off x="16222477" y="5522451"/>
            <a:ext cx="2345034" cy="3055419"/>
          </a:xfrm>
          <a:custGeom>
            <a:avLst/>
            <a:gdLst/>
            <a:ahLst/>
            <a:cxnLst/>
            <a:rect l="l" t="t" r="r" b="b"/>
            <a:pathLst>
              <a:path w="2345034" h="3055419">
                <a:moveTo>
                  <a:pt x="2345034" y="0"/>
                </a:moveTo>
                <a:lnTo>
                  <a:pt x="0" y="0"/>
                </a:lnTo>
                <a:lnTo>
                  <a:pt x="0" y="3055419"/>
                </a:lnTo>
                <a:lnTo>
                  <a:pt x="2345034" y="3055419"/>
                </a:lnTo>
                <a:lnTo>
                  <a:pt x="234503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467450">
            <a:off x="-14242" y="66548"/>
            <a:ext cx="3508728" cy="2480963"/>
          </a:xfrm>
          <a:custGeom>
            <a:avLst/>
            <a:gdLst/>
            <a:ahLst/>
            <a:cxnLst/>
            <a:rect l="l" t="t" r="r" b="b"/>
            <a:pathLst>
              <a:path w="3508728" h="2480963">
                <a:moveTo>
                  <a:pt x="0" y="0"/>
                </a:moveTo>
                <a:lnTo>
                  <a:pt x="3508728" y="0"/>
                </a:lnTo>
                <a:lnTo>
                  <a:pt x="3508728" y="2480963"/>
                </a:lnTo>
                <a:lnTo>
                  <a:pt x="0" y="248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441279" y="5731784"/>
            <a:ext cx="2696473" cy="5032298"/>
          </a:xfrm>
          <a:custGeom>
            <a:avLst/>
            <a:gdLst/>
            <a:ahLst/>
            <a:cxnLst/>
            <a:rect l="l" t="t" r="r" b="b"/>
            <a:pathLst>
              <a:path w="2696473" h="5032298">
                <a:moveTo>
                  <a:pt x="0" y="0"/>
                </a:moveTo>
                <a:lnTo>
                  <a:pt x="2696473" y="0"/>
                </a:lnTo>
                <a:lnTo>
                  <a:pt x="2696473" y="5032298"/>
                </a:lnTo>
                <a:lnTo>
                  <a:pt x="0" y="5032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2442375" y="1802290"/>
            <a:ext cx="11609614" cy="6682420"/>
            <a:chOff x="0" y="0"/>
            <a:chExt cx="15479486" cy="89098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479486" cy="7990114"/>
            </a:xfrm>
            <a:custGeom>
              <a:avLst/>
              <a:gdLst/>
              <a:ahLst/>
              <a:cxnLst/>
              <a:rect l="l" t="t" r="r" b="b"/>
              <a:pathLst>
                <a:path w="15479486" h="7990114">
                  <a:moveTo>
                    <a:pt x="0" y="0"/>
                  </a:moveTo>
                  <a:lnTo>
                    <a:pt x="15479486" y="0"/>
                  </a:lnTo>
                  <a:lnTo>
                    <a:pt x="15479486" y="7990114"/>
                  </a:lnTo>
                  <a:lnTo>
                    <a:pt x="0" y="7990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201" b="-6553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552932" y="751626"/>
              <a:ext cx="12714514" cy="8158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8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1.Cén chuid den chorp a ndíríonn Tara uirthi ina taighde chun cabhrú le daoine le pian?</a:t>
              </a:r>
            </a:p>
            <a:p>
              <a:pPr algn="l">
                <a:lnSpc>
                  <a:spcPts val="5180"/>
                </a:lnSpc>
              </a:pPr>
              <a:endParaRPr lang="en-US" sz="37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just">
                <a:lnSpc>
                  <a:spcPts val="518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              A) Na glúine</a:t>
              </a:r>
            </a:p>
            <a:p>
              <a:pPr algn="just">
                <a:lnSpc>
                  <a:spcPts val="518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              B) An droim</a:t>
              </a:r>
            </a:p>
            <a:p>
              <a:pPr algn="just">
                <a:lnSpc>
                  <a:spcPts val="518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              C) Na guaillí</a:t>
              </a:r>
            </a:p>
            <a:p>
              <a:pPr algn="just">
                <a:lnSpc>
                  <a:spcPts val="518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              D) An bolg</a:t>
              </a:r>
            </a:p>
            <a:p>
              <a:pPr algn="ctr">
                <a:lnSpc>
                  <a:spcPts val="7279"/>
                </a:lnSpc>
              </a:pPr>
              <a:endParaRPr lang="en-US" sz="37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882156" y="4388618"/>
              <a:ext cx="3537690" cy="3601496"/>
            </a:xfrm>
            <a:custGeom>
              <a:avLst/>
              <a:gdLst/>
              <a:ahLst/>
              <a:cxnLst/>
              <a:rect l="l" t="t" r="r" b="b"/>
              <a:pathLst>
                <a:path w="3537690" h="3601496">
                  <a:moveTo>
                    <a:pt x="0" y="0"/>
                  </a:moveTo>
                  <a:lnTo>
                    <a:pt x="3537690" y="0"/>
                  </a:lnTo>
                  <a:lnTo>
                    <a:pt x="3537690" y="3601496"/>
                  </a:lnTo>
                  <a:lnTo>
                    <a:pt x="0" y="3601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46726">
            <a:off x="-2537794" y="6650972"/>
            <a:ext cx="5603140" cy="5214655"/>
          </a:xfrm>
          <a:custGeom>
            <a:avLst/>
            <a:gdLst/>
            <a:ahLst/>
            <a:cxnLst/>
            <a:rect l="l" t="t" r="r" b="b"/>
            <a:pathLst>
              <a:path w="5603140" h="5214655">
                <a:moveTo>
                  <a:pt x="0" y="0"/>
                </a:moveTo>
                <a:lnTo>
                  <a:pt x="5603139" y="0"/>
                </a:lnTo>
                <a:lnTo>
                  <a:pt x="5603139" y="5214656"/>
                </a:lnTo>
                <a:lnTo>
                  <a:pt x="0" y="521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9746737">
            <a:off x="12689885" y="4754612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59098">
            <a:off x="12038126" y="-6833879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8" y="0"/>
                </a:lnTo>
                <a:lnTo>
                  <a:pt x="10442348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759098">
            <a:off x="-6636393" y="-6782381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4632907">
            <a:off x="14704675" y="-934374"/>
            <a:ext cx="3612692" cy="4223312"/>
          </a:xfrm>
          <a:custGeom>
            <a:avLst/>
            <a:gdLst/>
            <a:ahLst/>
            <a:cxnLst/>
            <a:rect l="l" t="t" r="r" b="b"/>
            <a:pathLst>
              <a:path w="3612692" h="4223312">
                <a:moveTo>
                  <a:pt x="0" y="0"/>
                </a:moveTo>
                <a:lnTo>
                  <a:pt x="3612692" y="0"/>
                </a:lnTo>
                <a:lnTo>
                  <a:pt x="3612692" y="4223313"/>
                </a:lnTo>
                <a:lnTo>
                  <a:pt x="0" y="422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342506">
            <a:off x="13834150" y="6473518"/>
            <a:ext cx="5353743" cy="5569564"/>
          </a:xfrm>
          <a:custGeom>
            <a:avLst/>
            <a:gdLst/>
            <a:ahLst/>
            <a:cxnLst/>
            <a:rect l="l" t="t" r="r" b="b"/>
            <a:pathLst>
              <a:path w="5353743" h="5569564">
                <a:moveTo>
                  <a:pt x="0" y="0"/>
                </a:moveTo>
                <a:lnTo>
                  <a:pt x="5353743" y="0"/>
                </a:lnTo>
                <a:lnTo>
                  <a:pt x="5353743" y="5569564"/>
                </a:lnTo>
                <a:lnTo>
                  <a:pt x="0" y="556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659770" flipH="1">
            <a:off x="16222477" y="5522451"/>
            <a:ext cx="2345034" cy="3055419"/>
          </a:xfrm>
          <a:custGeom>
            <a:avLst/>
            <a:gdLst/>
            <a:ahLst/>
            <a:cxnLst/>
            <a:rect l="l" t="t" r="r" b="b"/>
            <a:pathLst>
              <a:path w="2345034" h="3055419">
                <a:moveTo>
                  <a:pt x="2345034" y="0"/>
                </a:moveTo>
                <a:lnTo>
                  <a:pt x="0" y="0"/>
                </a:lnTo>
                <a:lnTo>
                  <a:pt x="0" y="3055419"/>
                </a:lnTo>
                <a:lnTo>
                  <a:pt x="2345034" y="3055419"/>
                </a:lnTo>
                <a:lnTo>
                  <a:pt x="234503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467450">
            <a:off x="-14242" y="66548"/>
            <a:ext cx="3508728" cy="2480963"/>
          </a:xfrm>
          <a:custGeom>
            <a:avLst/>
            <a:gdLst/>
            <a:ahLst/>
            <a:cxnLst/>
            <a:rect l="l" t="t" r="r" b="b"/>
            <a:pathLst>
              <a:path w="3508728" h="2480963">
                <a:moveTo>
                  <a:pt x="0" y="0"/>
                </a:moveTo>
                <a:lnTo>
                  <a:pt x="3508728" y="0"/>
                </a:lnTo>
                <a:lnTo>
                  <a:pt x="3508728" y="2480963"/>
                </a:lnTo>
                <a:lnTo>
                  <a:pt x="0" y="248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441279" y="5731784"/>
            <a:ext cx="2696473" cy="5032298"/>
          </a:xfrm>
          <a:custGeom>
            <a:avLst/>
            <a:gdLst/>
            <a:ahLst/>
            <a:cxnLst/>
            <a:rect l="l" t="t" r="r" b="b"/>
            <a:pathLst>
              <a:path w="2696473" h="5032298">
                <a:moveTo>
                  <a:pt x="0" y="0"/>
                </a:moveTo>
                <a:lnTo>
                  <a:pt x="2696473" y="0"/>
                </a:lnTo>
                <a:lnTo>
                  <a:pt x="2696473" y="5032298"/>
                </a:lnTo>
                <a:lnTo>
                  <a:pt x="0" y="5032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2348785" y="1920755"/>
            <a:ext cx="11609614" cy="5992586"/>
            <a:chOff x="0" y="0"/>
            <a:chExt cx="15479486" cy="79901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479486" cy="7990114"/>
            </a:xfrm>
            <a:custGeom>
              <a:avLst/>
              <a:gdLst/>
              <a:ahLst/>
              <a:cxnLst/>
              <a:rect l="l" t="t" r="r" b="b"/>
              <a:pathLst>
                <a:path w="15479486" h="7990114">
                  <a:moveTo>
                    <a:pt x="0" y="0"/>
                  </a:moveTo>
                  <a:lnTo>
                    <a:pt x="15479486" y="0"/>
                  </a:lnTo>
                  <a:lnTo>
                    <a:pt x="15479486" y="7990114"/>
                  </a:lnTo>
                  <a:lnTo>
                    <a:pt x="0" y="7990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201" b="-6553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66706" y="485836"/>
              <a:ext cx="12714514" cy="6562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8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2. Cad a fhásann Tara i mias peitri chun dioscaí sa chnámh droma a dheisiú? ?</a:t>
              </a:r>
            </a:p>
            <a:p>
              <a:pPr algn="l">
                <a:lnSpc>
                  <a:spcPts val="5180"/>
                </a:lnSpc>
              </a:pPr>
              <a:endParaRPr lang="en-US" sz="37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just">
                <a:lnSpc>
                  <a:spcPts val="6031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A) Baictéir</a:t>
              </a:r>
            </a:p>
            <a:p>
              <a:pPr algn="just">
                <a:lnSpc>
                  <a:spcPts val="6031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B) Cealla</a:t>
              </a:r>
            </a:p>
            <a:p>
              <a:pPr algn="just">
                <a:lnSpc>
                  <a:spcPts val="6031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C) Síolta</a:t>
              </a:r>
            </a:p>
            <a:p>
              <a:pPr algn="just">
                <a:lnSpc>
                  <a:spcPts val="6031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D) Giosta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843530" y="4388618"/>
              <a:ext cx="3537690" cy="3601496"/>
            </a:xfrm>
            <a:custGeom>
              <a:avLst/>
              <a:gdLst/>
              <a:ahLst/>
              <a:cxnLst/>
              <a:rect l="l" t="t" r="r" b="b"/>
              <a:pathLst>
                <a:path w="3537690" h="3601496">
                  <a:moveTo>
                    <a:pt x="0" y="0"/>
                  </a:moveTo>
                  <a:lnTo>
                    <a:pt x="3537690" y="0"/>
                  </a:lnTo>
                  <a:lnTo>
                    <a:pt x="3537690" y="3601496"/>
                  </a:lnTo>
                  <a:lnTo>
                    <a:pt x="0" y="3601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46726">
            <a:off x="-2537794" y="6650972"/>
            <a:ext cx="5603140" cy="5214655"/>
          </a:xfrm>
          <a:custGeom>
            <a:avLst/>
            <a:gdLst/>
            <a:ahLst/>
            <a:cxnLst/>
            <a:rect l="l" t="t" r="r" b="b"/>
            <a:pathLst>
              <a:path w="5603140" h="5214655">
                <a:moveTo>
                  <a:pt x="0" y="0"/>
                </a:moveTo>
                <a:lnTo>
                  <a:pt x="5603139" y="0"/>
                </a:lnTo>
                <a:lnTo>
                  <a:pt x="5603139" y="5214656"/>
                </a:lnTo>
                <a:lnTo>
                  <a:pt x="0" y="521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9746737">
            <a:off x="12689885" y="4754612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59098">
            <a:off x="12038126" y="-6833879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8" y="0"/>
                </a:lnTo>
                <a:lnTo>
                  <a:pt x="10442348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759098">
            <a:off x="-6636393" y="-6782381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4632907">
            <a:off x="14704675" y="-934374"/>
            <a:ext cx="3612692" cy="4223312"/>
          </a:xfrm>
          <a:custGeom>
            <a:avLst/>
            <a:gdLst/>
            <a:ahLst/>
            <a:cxnLst/>
            <a:rect l="l" t="t" r="r" b="b"/>
            <a:pathLst>
              <a:path w="3612692" h="4223312">
                <a:moveTo>
                  <a:pt x="0" y="0"/>
                </a:moveTo>
                <a:lnTo>
                  <a:pt x="3612692" y="0"/>
                </a:lnTo>
                <a:lnTo>
                  <a:pt x="3612692" y="4223313"/>
                </a:lnTo>
                <a:lnTo>
                  <a:pt x="0" y="422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342506">
            <a:off x="13834150" y="6473518"/>
            <a:ext cx="5353743" cy="5569564"/>
          </a:xfrm>
          <a:custGeom>
            <a:avLst/>
            <a:gdLst/>
            <a:ahLst/>
            <a:cxnLst/>
            <a:rect l="l" t="t" r="r" b="b"/>
            <a:pathLst>
              <a:path w="5353743" h="5569564">
                <a:moveTo>
                  <a:pt x="0" y="0"/>
                </a:moveTo>
                <a:lnTo>
                  <a:pt x="5353743" y="0"/>
                </a:lnTo>
                <a:lnTo>
                  <a:pt x="5353743" y="5569564"/>
                </a:lnTo>
                <a:lnTo>
                  <a:pt x="0" y="556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659770" flipH="1">
            <a:off x="16222477" y="5522451"/>
            <a:ext cx="2345034" cy="3055419"/>
          </a:xfrm>
          <a:custGeom>
            <a:avLst/>
            <a:gdLst/>
            <a:ahLst/>
            <a:cxnLst/>
            <a:rect l="l" t="t" r="r" b="b"/>
            <a:pathLst>
              <a:path w="2345034" h="3055419">
                <a:moveTo>
                  <a:pt x="2345034" y="0"/>
                </a:moveTo>
                <a:lnTo>
                  <a:pt x="0" y="0"/>
                </a:lnTo>
                <a:lnTo>
                  <a:pt x="0" y="3055419"/>
                </a:lnTo>
                <a:lnTo>
                  <a:pt x="2345034" y="3055419"/>
                </a:lnTo>
                <a:lnTo>
                  <a:pt x="234503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467450">
            <a:off x="-14242" y="66548"/>
            <a:ext cx="3508728" cy="2480963"/>
          </a:xfrm>
          <a:custGeom>
            <a:avLst/>
            <a:gdLst/>
            <a:ahLst/>
            <a:cxnLst/>
            <a:rect l="l" t="t" r="r" b="b"/>
            <a:pathLst>
              <a:path w="3508728" h="2480963">
                <a:moveTo>
                  <a:pt x="0" y="0"/>
                </a:moveTo>
                <a:lnTo>
                  <a:pt x="3508728" y="0"/>
                </a:lnTo>
                <a:lnTo>
                  <a:pt x="3508728" y="2480963"/>
                </a:lnTo>
                <a:lnTo>
                  <a:pt x="0" y="248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441279" y="5731784"/>
            <a:ext cx="2696473" cy="5032298"/>
          </a:xfrm>
          <a:custGeom>
            <a:avLst/>
            <a:gdLst/>
            <a:ahLst/>
            <a:cxnLst/>
            <a:rect l="l" t="t" r="r" b="b"/>
            <a:pathLst>
              <a:path w="2696473" h="5032298">
                <a:moveTo>
                  <a:pt x="0" y="0"/>
                </a:moveTo>
                <a:lnTo>
                  <a:pt x="2696473" y="0"/>
                </a:lnTo>
                <a:lnTo>
                  <a:pt x="2696473" y="5032298"/>
                </a:lnTo>
                <a:lnTo>
                  <a:pt x="0" y="5032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1740122" y="1742925"/>
            <a:ext cx="13375611" cy="6904148"/>
            <a:chOff x="0" y="0"/>
            <a:chExt cx="17834148" cy="92055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834148" cy="9205530"/>
            </a:xfrm>
            <a:custGeom>
              <a:avLst/>
              <a:gdLst/>
              <a:ahLst/>
              <a:cxnLst/>
              <a:rect l="l" t="t" r="r" b="b"/>
              <a:pathLst>
                <a:path w="17834148" h="9205530">
                  <a:moveTo>
                    <a:pt x="0" y="0"/>
                  </a:moveTo>
                  <a:lnTo>
                    <a:pt x="17834148" y="0"/>
                  </a:lnTo>
                  <a:lnTo>
                    <a:pt x="17834148" y="9205530"/>
                  </a:lnTo>
                  <a:lnTo>
                    <a:pt x="0" y="9205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201" b="-6553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81792" y="615261"/>
              <a:ext cx="13274354" cy="7771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3. Cad é an príomhrud a dhéanann Claire mar Bhainisteoir Maoinithe Idirnáisiúnta ag AMBER?</a:t>
              </a:r>
            </a:p>
            <a:p>
              <a:pPr algn="l">
                <a:lnSpc>
                  <a:spcPts val="5040"/>
                </a:lnSpc>
              </a:pPr>
              <a:endParaRPr lang="en-US" sz="36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l">
                <a:lnSpc>
                  <a:spcPts val="6803"/>
                </a:lnSpc>
              </a:pPr>
              <a:r>
                <a:rPr lang="en-US" sz="36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A) Turgnaimh a reáchtáil i saotharlann</a:t>
              </a:r>
            </a:p>
            <a:p>
              <a:pPr algn="l">
                <a:lnSpc>
                  <a:spcPts val="6803"/>
                </a:lnSpc>
              </a:pPr>
              <a:r>
                <a:rPr lang="en-US" sz="36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B) Maoiniú a fháil do thionscadail taighde</a:t>
              </a:r>
            </a:p>
            <a:p>
              <a:pPr algn="l">
                <a:lnSpc>
                  <a:spcPts val="6803"/>
                </a:lnSpc>
              </a:pPr>
              <a:r>
                <a:rPr lang="en-US" sz="36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C) Ranganna eolaíochta a mhúineadh</a:t>
              </a:r>
            </a:p>
            <a:p>
              <a:pPr algn="l">
                <a:lnSpc>
                  <a:spcPts val="6803"/>
                </a:lnSpc>
              </a:pPr>
              <a:r>
                <a:rPr lang="en-US" sz="36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D) Trealamh nua a dhearadh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021250" y="6637329"/>
              <a:ext cx="2562601" cy="2562601"/>
            </a:xfrm>
            <a:custGeom>
              <a:avLst/>
              <a:gdLst/>
              <a:ahLst/>
              <a:cxnLst/>
              <a:rect l="l" t="t" r="r" b="b"/>
              <a:pathLst>
                <a:path w="2562601" h="2562601">
                  <a:moveTo>
                    <a:pt x="0" y="0"/>
                  </a:moveTo>
                  <a:lnTo>
                    <a:pt x="2562601" y="0"/>
                  </a:lnTo>
                  <a:lnTo>
                    <a:pt x="2562601" y="2562601"/>
                  </a:lnTo>
                  <a:lnTo>
                    <a:pt x="0" y="2562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46726">
            <a:off x="-2537794" y="6650972"/>
            <a:ext cx="5603140" cy="5214655"/>
          </a:xfrm>
          <a:custGeom>
            <a:avLst/>
            <a:gdLst/>
            <a:ahLst/>
            <a:cxnLst/>
            <a:rect l="l" t="t" r="r" b="b"/>
            <a:pathLst>
              <a:path w="5603140" h="5214655">
                <a:moveTo>
                  <a:pt x="0" y="0"/>
                </a:moveTo>
                <a:lnTo>
                  <a:pt x="5603139" y="0"/>
                </a:lnTo>
                <a:lnTo>
                  <a:pt x="5603139" y="5214656"/>
                </a:lnTo>
                <a:lnTo>
                  <a:pt x="0" y="521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9746737">
            <a:off x="12689885" y="4754612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59098">
            <a:off x="12038126" y="-6833879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8" y="0"/>
                </a:lnTo>
                <a:lnTo>
                  <a:pt x="10442348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759098">
            <a:off x="-6636393" y="-6782381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4632907">
            <a:off x="14704675" y="-934374"/>
            <a:ext cx="3612692" cy="4223312"/>
          </a:xfrm>
          <a:custGeom>
            <a:avLst/>
            <a:gdLst/>
            <a:ahLst/>
            <a:cxnLst/>
            <a:rect l="l" t="t" r="r" b="b"/>
            <a:pathLst>
              <a:path w="3612692" h="4223312">
                <a:moveTo>
                  <a:pt x="0" y="0"/>
                </a:moveTo>
                <a:lnTo>
                  <a:pt x="3612692" y="0"/>
                </a:lnTo>
                <a:lnTo>
                  <a:pt x="3612692" y="4223313"/>
                </a:lnTo>
                <a:lnTo>
                  <a:pt x="0" y="422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342506">
            <a:off x="13834150" y="6473518"/>
            <a:ext cx="5353743" cy="5569564"/>
          </a:xfrm>
          <a:custGeom>
            <a:avLst/>
            <a:gdLst/>
            <a:ahLst/>
            <a:cxnLst/>
            <a:rect l="l" t="t" r="r" b="b"/>
            <a:pathLst>
              <a:path w="5353743" h="5569564">
                <a:moveTo>
                  <a:pt x="0" y="0"/>
                </a:moveTo>
                <a:lnTo>
                  <a:pt x="5353743" y="0"/>
                </a:lnTo>
                <a:lnTo>
                  <a:pt x="5353743" y="5569564"/>
                </a:lnTo>
                <a:lnTo>
                  <a:pt x="0" y="556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659770" flipH="1">
            <a:off x="16222477" y="5522451"/>
            <a:ext cx="2345034" cy="3055419"/>
          </a:xfrm>
          <a:custGeom>
            <a:avLst/>
            <a:gdLst/>
            <a:ahLst/>
            <a:cxnLst/>
            <a:rect l="l" t="t" r="r" b="b"/>
            <a:pathLst>
              <a:path w="2345034" h="3055419">
                <a:moveTo>
                  <a:pt x="2345034" y="0"/>
                </a:moveTo>
                <a:lnTo>
                  <a:pt x="0" y="0"/>
                </a:lnTo>
                <a:lnTo>
                  <a:pt x="0" y="3055419"/>
                </a:lnTo>
                <a:lnTo>
                  <a:pt x="2345034" y="3055419"/>
                </a:lnTo>
                <a:lnTo>
                  <a:pt x="234503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467450">
            <a:off x="-14242" y="66548"/>
            <a:ext cx="3508728" cy="2480963"/>
          </a:xfrm>
          <a:custGeom>
            <a:avLst/>
            <a:gdLst/>
            <a:ahLst/>
            <a:cxnLst/>
            <a:rect l="l" t="t" r="r" b="b"/>
            <a:pathLst>
              <a:path w="3508728" h="2480963">
                <a:moveTo>
                  <a:pt x="0" y="0"/>
                </a:moveTo>
                <a:lnTo>
                  <a:pt x="3508728" y="0"/>
                </a:lnTo>
                <a:lnTo>
                  <a:pt x="3508728" y="2480963"/>
                </a:lnTo>
                <a:lnTo>
                  <a:pt x="0" y="248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441279" y="5731784"/>
            <a:ext cx="2696473" cy="5032298"/>
          </a:xfrm>
          <a:custGeom>
            <a:avLst/>
            <a:gdLst/>
            <a:ahLst/>
            <a:cxnLst/>
            <a:rect l="l" t="t" r="r" b="b"/>
            <a:pathLst>
              <a:path w="2696473" h="5032298">
                <a:moveTo>
                  <a:pt x="0" y="0"/>
                </a:moveTo>
                <a:lnTo>
                  <a:pt x="2696473" y="0"/>
                </a:lnTo>
                <a:lnTo>
                  <a:pt x="2696473" y="5032298"/>
                </a:lnTo>
                <a:lnTo>
                  <a:pt x="0" y="5032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2037759" y="1177283"/>
            <a:ext cx="14593401" cy="7557395"/>
            <a:chOff x="0" y="0"/>
            <a:chExt cx="19457868" cy="100765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457868" cy="10043653"/>
            </a:xfrm>
            <a:custGeom>
              <a:avLst/>
              <a:gdLst/>
              <a:ahLst/>
              <a:cxnLst/>
              <a:rect l="l" t="t" r="r" b="b"/>
              <a:pathLst>
                <a:path w="19457868" h="10043653">
                  <a:moveTo>
                    <a:pt x="0" y="0"/>
                  </a:moveTo>
                  <a:lnTo>
                    <a:pt x="19457868" y="0"/>
                  </a:lnTo>
                  <a:lnTo>
                    <a:pt x="19457868" y="10043653"/>
                  </a:lnTo>
                  <a:lnTo>
                    <a:pt x="0" y="10043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201" b="-6553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38773" y="498028"/>
              <a:ext cx="15772103" cy="9338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4. Cén fáth a bhfuil “seomraí íonghlana” speisialta ag teastáil ó AMBER le haghaidh turgnaimh?</a:t>
              </a:r>
            </a:p>
            <a:p>
              <a:pPr algn="l">
                <a:lnSpc>
                  <a:spcPts val="5040"/>
                </a:lnSpc>
              </a:pPr>
              <a:endParaRPr lang="en-US" sz="36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l">
                <a:lnSpc>
                  <a:spcPts val="6516"/>
                </a:lnSpc>
              </a:pPr>
              <a:r>
                <a:rPr lang="en-US" sz="36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A) Chun trealamh a choinneáil te</a:t>
              </a:r>
            </a:p>
            <a:p>
              <a:pPr algn="l">
                <a:lnSpc>
                  <a:spcPts val="6516"/>
                </a:lnSpc>
              </a:pPr>
              <a:r>
                <a:rPr lang="en-US" sz="36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B) Chun ceimiceáin a stóráil go sábháilte</a:t>
              </a:r>
            </a:p>
            <a:p>
              <a:pPr algn="l">
                <a:lnSpc>
                  <a:spcPts val="6516"/>
                </a:lnSpc>
              </a:pPr>
              <a:r>
                <a:rPr lang="en-US" sz="36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C) Chun turgnaimh a choinneáil saor ó dheannach agus ábhar truaillithe eile</a:t>
              </a:r>
            </a:p>
            <a:p>
              <a:pPr algn="l">
                <a:lnSpc>
                  <a:spcPts val="6516"/>
                </a:lnSpc>
              </a:pPr>
              <a:r>
                <a:rPr lang="en-US" sz="36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D) Chun níos mó spáis a bheith ag eolaithe</a:t>
              </a:r>
            </a:p>
            <a:p>
              <a:pPr algn="ctr">
                <a:lnSpc>
                  <a:spcPts val="9411"/>
                </a:lnSpc>
              </a:pPr>
              <a:endParaRPr lang="en-US" sz="36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489815" y="8220594"/>
              <a:ext cx="2564233" cy="1855933"/>
            </a:xfrm>
            <a:custGeom>
              <a:avLst/>
              <a:gdLst/>
              <a:ahLst/>
              <a:cxnLst/>
              <a:rect l="l" t="t" r="r" b="b"/>
              <a:pathLst>
                <a:path w="2564233" h="1855933">
                  <a:moveTo>
                    <a:pt x="0" y="0"/>
                  </a:moveTo>
                  <a:lnTo>
                    <a:pt x="2564233" y="0"/>
                  </a:lnTo>
                  <a:lnTo>
                    <a:pt x="2564233" y="1855933"/>
                  </a:lnTo>
                  <a:lnTo>
                    <a:pt x="0" y="1855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703" r="-161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46726">
            <a:off x="-2537794" y="6650972"/>
            <a:ext cx="5603140" cy="5214655"/>
          </a:xfrm>
          <a:custGeom>
            <a:avLst/>
            <a:gdLst/>
            <a:ahLst/>
            <a:cxnLst/>
            <a:rect l="l" t="t" r="r" b="b"/>
            <a:pathLst>
              <a:path w="5603140" h="5214655">
                <a:moveTo>
                  <a:pt x="0" y="0"/>
                </a:moveTo>
                <a:lnTo>
                  <a:pt x="5603139" y="0"/>
                </a:lnTo>
                <a:lnTo>
                  <a:pt x="5603139" y="5214656"/>
                </a:lnTo>
                <a:lnTo>
                  <a:pt x="0" y="521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9746737">
            <a:off x="12689885" y="4754612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59098">
            <a:off x="12038126" y="-6833879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8" y="0"/>
                </a:lnTo>
                <a:lnTo>
                  <a:pt x="10442348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759098">
            <a:off x="-6636393" y="-6782381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4632907">
            <a:off x="14704675" y="-934374"/>
            <a:ext cx="3612692" cy="4223312"/>
          </a:xfrm>
          <a:custGeom>
            <a:avLst/>
            <a:gdLst/>
            <a:ahLst/>
            <a:cxnLst/>
            <a:rect l="l" t="t" r="r" b="b"/>
            <a:pathLst>
              <a:path w="3612692" h="4223312">
                <a:moveTo>
                  <a:pt x="0" y="0"/>
                </a:moveTo>
                <a:lnTo>
                  <a:pt x="3612692" y="0"/>
                </a:lnTo>
                <a:lnTo>
                  <a:pt x="3612692" y="4223313"/>
                </a:lnTo>
                <a:lnTo>
                  <a:pt x="0" y="422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342506">
            <a:off x="13834150" y="6473518"/>
            <a:ext cx="5353743" cy="5569564"/>
          </a:xfrm>
          <a:custGeom>
            <a:avLst/>
            <a:gdLst/>
            <a:ahLst/>
            <a:cxnLst/>
            <a:rect l="l" t="t" r="r" b="b"/>
            <a:pathLst>
              <a:path w="5353743" h="5569564">
                <a:moveTo>
                  <a:pt x="0" y="0"/>
                </a:moveTo>
                <a:lnTo>
                  <a:pt x="5353743" y="0"/>
                </a:lnTo>
                <a:lnTo>
                  <a:pt x="5353743" y="5569564"/>
                </a:lnTo>
                <a:lnTo>
                  <a:pt x="0" y="556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659770" flipH="1">
            <a:off x="16222477" y="5522451"/>
            <a:ext cx="2345034" cy="3055419"/>
          </a:xfrm>
          <a:custGeom>
            <a:avLst/>
            <a:gdLst/>
            <a:ahLst/>
            <a:cxnLst/>
            <a:rect l="l" t="t" r="r" b="b"/>
            <a:pathLst>
              <a:path w="2345034" h="3055419">
                <a:moveTo>
                  <a:pt x="2345034" y="0"/>
                </a:moveTo>
                <a:lnTo>
                  <a:pt x="0" y="0"/>
                </a:lnTo>
                <a:lnTo>
                  <a:pt x="0" y="3055419"/>
                </a:lnTo>
                <a:lnTo>
                  <a:pt x="2345034" y="3055419"/>
                </a:lnTo>
                <a:lnTo>
                  <a:pt x="234503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467450">
            <a:off x="-14242" y="66548"/>
            <a:ext cx="3508728" cy="2480963"/>
          </a:xfrm>
          <a:custGeom>
            <a:avLst/>
            <a:gdLst/>
            <a:ahLst/>
            <a:cxnLst/>
            <a:rect l="l" t="t" r="r" b="b"/>
            <a:pathLst>
              <a:path w="3508728" h="2480963">
                <a:moveTo>
                  <a:pt x="0" y="0"/>
                </a:moveTo>
                <a:lnTo>
                  <a:pt x="3508728" y="0"/>
                </a:lnTo>
                <a:lnTo>
                  <a:pt x="3508728" y="2480963"/>
                </a:lnTo>
                <a:lnTo>
                  <a:pt x="0" y="248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441279" y="5731784"/>
            <a:ext cx="2696473" cy="5032298"/>
          </a:xfrm>
          <a:custGeom>
            <a:avLst/>
            <a:gdLst/>
            <a:ahLst/>
            <a:cxnLst/>
            <a:rect l="l" t="t" r="r" b="b"/>
            <a:pathLst>
              <a:path w="2696473" h="5032298">
                <a:moveTo>
                  <a:pt x="0" y="0"/>
                </a:moveTo>
                <a:lnTo>
                  <a:pt x="2696473" y="0"/>
                </a:lnTo>
                <a:lnTo>
                  <a:pt x="2696473" y="5032298"/>
                </a:lnTo>
                <a:lnTo>
                  <a:pt x="0" y="5032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2348785" y="1339639"/>
            <a:ext cx="12505999" cy="6455276"/>
            <a:chOff x="0" y="0"/>
            <a:chExt cx="16674665" cy="86070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74665" cy="8607035"/>
            </a:xfrm>
            <a:custGeom>
              <a:avLst/>
              <a:gdLst/>
              <a:ahLst/>
              <a:cxnLst/>
              <a:rect l="l" t="t" r="r" b="b"/>
              <a:pathLst>
                <a:path w="16674665" h="8607035">
                  <a:moveTo>
                    <a:pt x="0" y="0"/>
                  </a:moveTo>
                  <a:lnTo>
                    <a:pt x="16674665" y="0"/>
                  </a:lnTo>
                  <a:lnTo>
                    <a:pt x="16674665" y="8607035"/>
                  </a:lnTo>
                  <a:lnTo>
                    <a:pt x="0" y="8607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201" b="-6553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60718" y="5595267"/>
              <a:ext cx="2843555" cy="3011768"/>
            </a:xfrm>
            <a:custGeom>
              <a:avLst/>
              <a:gdLst/>
              <a:ahLst/>
              <a:cxnLst/>
              <a:rect l="l" t="t" r="r" b="b"/>
              <a:pathLst>
                <a:path w="2843555" h="3011768">
                  <a:moveTo>
                    <a:pt x="0" y="0"/>
                  </a:moveTo>
                  <a:lnTo>
                    <a:pt x="2843555" y="0"/>
                  </a:lnTo>
                  <a:lnTo>
                    <a:pt x="2843555" y="3011768"/>
                  </a:lnTo>
                  <a:lnTo>
                    <a:pt x="0" y="3011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27066" r="-93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80075" y="492409"/>
              <a:ext cx="12714514" cy="8005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8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5. Ina thaighde, cad atá Pauric ag iarraidh a fheabhsú sa ghiosta?</a:t>
              </a:r>
            </a:p>
            <a:p>
              <a:pPr algn="l">
                <a:lnSpc>
                  <a:spcPts val="5180"/>
                </a:lnSpc>
              </a:pPr>
              <a:endParaRPr lang="en-US" sz="37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l">
                <a:lnSpc>
                  <a:spcPts val="6216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A) Dath an ghiosta</a:t>
              </a:r>
            </a:p>
            <a:p>
              <a:pPr algn="l">
                <a:lnSpc>
                  <a:spcPts val="6549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B) Blas an ghiosta</a:t>
              </a:r>
            </a:p>
            <a:p>
              <a:pPr algn="l">
                <a:lnSpc>
                  <a:spcPts val="6216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C) An próitéin sa ghiosta</a:t>
              </a:r>
            </a:p>
            <a:p>
              <a:pPr algn="l">
                <a:lnSpc>
                  <a:spcPts val="6216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D) Laidreacht an ghiosta</a:t>
              </a:r>
            </a:p>
            <a:p>
              <a:pPr algn="ctr">
                <a:lnSpc>
                  <a:spcPts val="7279"/>
                </a:lnSpc>
              </a:pPr>
              <a:endParaRPr lang="en-US" sz="37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46726">
            <a:off x="-2537794" y="6650972"/>
            <a:ext cx="5603140" cy="5214655"/>
          </a:xfrm>
          <a:custGeom>
            <a:avLst/>
            <a:gdLst/>
            <a:ahLst/>
            <a:cxnLst/>
            <a:rect l="l" t="t" r="r" b="b"/>
            <a:pathLst>
              <a:path w="5603140" h="5214655">
                <a:moveTo>
                  <a:pt x="0" y="0"/>
                </a:moveTo>
                <a:lnTo>
                  <a:pt x="5603139" y="0"/>
                </a:lnTo>
                <a:lnTo>
                  <a:pt x="5603139" y="5214656"/>
                </a:lnTo>
                <a:lnTo>
                  <a:pt x="0" y="521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9746737">
            <a:off x="12689885" y="4754612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59098">
            <a:off x="12038126" y="-6833879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8" y="0"/>
                </a:lnTo>
                <a:lnTo>
                  <a:pt x="10442348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759098">
            <a:off x="-6636393" y="-6782381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4632907">
            <a:off x="14704675" y="-934374"/>
            <a:ext cx="3612692" cy="4223312"/>
          </a:xfrm>
          <a:custGeom>
            <a:avLst/>
            <a:gdLst/>
            <a:ahLst/>
            <a:cxnLst/>
            <a:rect l="l" t="t" r="r" b="b"/>
            <a:pathLst>
              <a:path w="3612692" h="4223312">
                <a:moveTo>
                  <a:pt x="0" y="0"/>
                </a:moveTo>
                <a:lnTo>
                  <a:pt x="3612692" y="0"/>
                </a:lnTo>
                <a:lnTo>
                  <a:pt x="3612692" y="4223313"/>
                </a:lnTo>
                <a:lnTo>
                  <a:pt x="0" y="422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342506">
            <a:off x="13834150" y="6473518"/>
            <a:ext cx="5353743" cy="5569564"/>
          </a:xfrm>
          <a:custGeom>
            <a:avLst/>
            <a:gdLst/>
            <a:ahLst/>
            <a:cxnLst/>
            <a:rect l="l" t="t" r="r" b="b"/>
            <a:pathLst>
              <a:path w="5353743" h="5569564">
                <a:moveTo>
                  <a:pt x="0" y="0"/>
                </a:moveTo>
                <a:lnTo>
                  <a:pt x="5353743" y="0"/>
                </a:lnTo>
                <a:lnTo>
                  <a:pt x="5353743" y="5569564"/>
                </a:lnTo>
                <a:lnTo>
                  <a:pt x="0" y="556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659770" flipH="1">
            <a:off x="16222477" y="5522451"/>
            <a:ext cx="2345034" cy="3055419"/>
          </a:xfrm>
          <a:custGeom>
            <a:avLst/>
            <a:gdLst/>
            <a:ahLst/>
            <a:cxnLst/>
            <a:rect l="l" t="t" r="r" b="b"/>
            <a:pathLst>
              <a:path w="2345034" h="3055419">
                <a:moveTo>
                  <a:pt x="2345034" y="0"/>
                </a:moveTo>
                <a:lnTo>
                  <a:pt x="0" y="0"/>
                </a:lnTo>
                <a:lnTo>
                  <a:pt x="0" y="3055419"/>
                </a:lnTo>
                <a:lnTo>
                  <a:pt x="2345034" y="3055419"/>
                </a:lnTo>
                <a:lnTo>
                  <a:pt x="234503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467450">
            <a:off x="-14242" y="66548"/>
            <a:ext cx="3508728" cy="2480963"/>
          </a:xfrm>
          <a:custGeom>
            <a:avLst/>
            <a:gdLst/>
            <a:ahLst/>
            <a:cxnLst/>
            <a:rect l="l" t="t" r="r" b="b"/>
            <a:pathLst>
              <a:path w="3508728" h="2480963">
                <a:moveTo>
                  <a:pt x="0" y="0"/>
                </a:moveTo>
                <a:lnTo>
                  <a:pt x="3508728" y="0"/>
                </a:lnTo>
                <a:lnTo>
                  <a:pt x="3508728" y="2480963"/>
                </a:lnTo>
                <a:lnTo>
                  <a:pt x="0" y="248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441279" y="5731784"/>
            <a:ext cx="2696473" cy="5032298"/>
          </a:xfrm>
          <a:custGeom>
            <a:avLst/>
            <a:gdLst/>
            <a:ahLst/>
            <a:cxnLst/>
            <a:rect l="l" t="t" r="r" b="b"/>
            <a:pathLst>
              <a:path w="2696473" h="5032298">
                <a:moveTo>
                  <a:pt x="0" y="0"/>
                </a:moveTo>
                <a:lnTo>
                  <a:pt x="2696473" y="0"/>
                </a:lnTo>
                <a:lnTo>
                  <a:pt x="2696473" y="5032298"/>
                </a:lnTo>
                <a:lnTo>
                  <a:pt x="0" y="5032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2737419" y="1177283"/>
            <a:ext cx="12993848" cy="6707092"/>
            <a:chOff x="0" y="0"/>
            <a:chExt cx="17325131" cy="89427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325131" cy="8942789"/>
            </a:xfrm>
            <a:custGeom>
              <a:avLst/>
              <a:gdLst/>
              <a:ahLst/>
              <a:cxnLst/>
              <a:rect l="l" t="t" r="r" b="b"/>
              <a:pathLst>
                <a:path w="17325131" h="8942789">
                  <a:moveTo>
                    <a:pt x="0" y="0"/>
                  </a:moveTo>
                  <a:lnTo>
                    <a:pt x="17325131" y="0"/>
                  </a:lnTo>
                  <a:lnTo>
                    <a:pt x="17325131" y="8942789"/>
                  </a:lnTo>
                  <a:lnTo>
                    <a:pt x="0" y="8942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201" b="-6553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73676" y="797073"/>
              <a:ext cx="13468145" cy="8043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80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6.  Cén cineál ábhar a n-oibríonn Jhonattan leo a chabhraíonn lenár gcorp?</a:t>
              </a:r>
            </a:p>
            <a:p>
              <a:pPr algn="l">
                <a:lnSpc>
                  <a:spcPts val="5180"/>
                </a:lnSpc>
              </a:pPr>
              <a:endParaRPr lang="en-US" sz="37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l">
                <a:lnSpc>
                  <a:spcPts val="6364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A) Miotail</a:t>
              </a:r>
            </a:p>
            <a:p>
              <a:pPr algn="l">
                <a:lnSpc>
                  <a:spcPts val="6364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B) Bithábhair</a:t>
              </a:r>
            </a:p>
            <a:p>
              <a:pPr algn="l">
                <a:lnSpc>
                  <a:spcPts val="6364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C) Clocha</a:t>
              </a:r>
            </a:p>
            <a:p>
              <a:pPr algn="l">
                <a:lnSpc>
                  <a:spcPts val="6364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D) Adhmad</a:t>
              </a:r>
            </a:p>
            <a:p>
              <a:pPr algn="ctr">
                <a:lnSpc>
                  <a:spcPts val="7279"/>
                </a:lnSpc>
              </a:pPr>
              <a:endParaRPr lang="en-US" sz="37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044377" y="5238906"/>
              <a:ext cx="2083434" cy="3703883"/>
            </a:xfrm>
            <a:custGeom>
              <a:avLst/>
              <a:gdLst/>
              <a:ahLst/>
              <a:cxnLst/>
              <a:rect l="l" t="t" r="r" b="b"/>
              <a:pathLst>
                <a:path w="2083434" h="3703883">
                  <a:moveTo>
                    <a:pt x="0" y="0"/>
                  </a:moveTo>
                  <a:lnTo>
                    <a:pt x="2083434" y="0"/>
                  </a:lnTo>
                  <a:lnTo>
                    <a:pt x="2083434" y="3703883"/>
                  </a:lnTo>
                  <a:lnTo>
                    <a:pt x="0" y="3703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46726">
            <a:off x="-2537794" y="6650972"/>
            <a:ext cx="5603140" cy="5214655"/>
          </a:xfrm>
          <a:custGeom>
            <a:avLst/>
            <a:gdLst/>
            <a:ahLst/>
            <a:cxnLst/>
            <a:rect l="l" t="t" r="r" b="b"/>
            <a:pathLst>
              <a:path w="5603140" h="5214655">
                <a:moveTo>
                  <a:pt x="0" y="0"/>
                </a:moveTo>
                <a:lnTo>
                  <a:pt x="5603139" y="0"/>
                </a:lnTo>
                <a:lnTo>
                  <a:pt x="5603139" y="5214656"/>
                </a:lnTo>
                <a:lnTo>
                  <a:pt x="0" y="521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9746737">
            <a:off x="12689885" y="4754612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59098">
            <a:off x="12038126" y="-6833879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8" y="0"/>
                </a:lnTo>
                <a:lnTo>
                  <a:pt x="10442348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759098">
            <a:off x="-6636393" y="-6782381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4632907">
            <a:off x="14704675" y="-934374"/>
            <a:ext cx="3612692" cy="4223312"/>
          </a:xfrm>
          <a:custGeom>
            <a:avLst/>
            <a:gdLst/>
            <a:ahLst/>
            <a:cxnLst/>
            <a:rect l="l" t="t" r="r" b="b"/>
            <a:pathLst>
              <a:path w="3612692" h="4223312">
                <a:moveTo>
                  <a:pt x="0" y="0"/>
                </a:moveTo>
                <a:lnTo>
                  <a:pt x="3612692" y="0"/>
                </a:lnTo>
                <a:lnTo>
                  <a:pt x="3612692" y="4223313"/>
                </a:lnTo>
                <a:lnTo>
                  <a:pt x="0" y="422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342506">
            <a:off x="13834150" y="6473518"/>
            <a:ext cx="5353743" cy="5569564"/>
          </a:xfrm>
          <a:custGeom>
            <a:avLst/>
            <a:gdLst/>
            <a:ahLst/>
            <a:cxnLst/>
            <a:rect l="l" t="t" r="r" b="b"/>
            <a:pathLst>
              <a:path w="5353743" h="5569564">
                <a:moveTo>
                  <a:pt x="0" y="0"/>
                </a:moveTo>
                <a:lnTo>
                  <a:pt x="5353743" y="0"/>
                </a:lnTo>
                <a:lnTo>
                  <a:pt x="5353743" y="5569564"/>
                </a:lnTo>
                <a:lnTo>
                  <a:pt x="0" y="556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659770" flipH="1">
            <a:off x="16222477" y="5522451"/>
            <a:ext cx="2345034" cy="3055419"/>
          </a:xfrm>
          <a:custGeom>
            <a:avLst/>
            <a:gdLst/>
            <a:ahLst/>
            <a:cxnLst/>
            <a:rect l="l" t="t" r="r" b="b"/>
            <a:pathLst>
              <a:path w="2345034" h="3055419">
                <a:moveTo>
                  <a:pt x="2345034" y="0"/>
                </a:moveTo>
                <a:lnTo>
                  <a:pt x="0" y="0"/>
                </a:lnTo>
                <a:lnTo>
                  <a:pt x="0" y="3055419"/>
                </a:lnTo>
                <a:lnTo>
                  <a:pt x="2345034" y="3055419"/>
                </a:lnTo>
                <a:lnTo>
                  <a:pt x="234503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467450">
            <a:off x="-14242" y="66548"/>
            <a:ext cx="3508728" cy="2480963"/>
          </a:xfrm>
          <a:custGeom>
            <a:avLst/>
            <a:gdLst/>
            <a:ahLst/>
            <a:cxnLst/>
            <a:rect l="l" t="t" r="r" b="b"/>
            <a:pathLst>
              <a:path w="3508728" h="2480963">
                <a:moveTo>
                  <a:pt x="0" y="0"/>
                </a:moveTo>
                <a:lnTo>
                  <a:pt x="3508728" y="0"/>
                </a:lnTo>
                <a:lnTo>
                  <a:pt x="3508728" y="2480963"/>
                </a:lnTo>
                <a:lnTo>
                  <a:pt x="0" y="248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441279" y="5731784"/>
            <a:ext cx="2696473" cy="5032298"/>
          </a:xfrm>
          <a:custGeom>
            <a:avLst/>
            <a:gdLst/>
            <a:ahLst/>
            <a:cxnLst/>
            <a:rect l="l" t="t" r="r" b="b"/>
            <a:pathLst>
              <a:path w="2696473" h="5032298">
                <a:moveTo>
                  <a:pt x="0" y="0"/>
                </a:moveTo>
                <a:lnTo>
                  <a:pt x="2696473" y="0"/>
                </a:lnTo>
                <a:lnTo>
                  <a:pt x="2696473" y="5032298"/>
                </a:lnTo>
                <a:lnTo>
                  <a:pt x="0" y="5032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1721967" y="1573415"/>
            <a:ext cx="14230637" cy="7878240"/>
            <a:chOff x="0" y="0"/>
            <a:chExt cx="18974182" cy="105043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974182" cy="9793987"/>
            </a:xfrm>
            <a:custGeom>
              <a:avLst/>
              <a:gdLst/>
              <a:ahLst/>
              <a:cxnLst/>
              <a:rect l="l" t="t" r="r" b="b"/>
              <a:pathLst>
                <a:path w="18974182" h="9793987">
                  <a:moveTo>
                    <a:pt x="0" y="0"/>
                  </a:moveTo>
                  <a:lnTo>
                    <a:pt x="18974182" y="0"/>
                  </a:lnTo>
                  <a:lnTo>
                    <a:pt x="18974182" y="9793987"/>
                  </a:lnTo>
                  <a:lnTo>
                    <a:pt x="0" y="9793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201" b="-6553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97205" y="208685"/>
              <a:ext cx="15081134" cy="10295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98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7. Cén fáth go bhfuil sé tábhachtach do Jhonattan éadaí ar nós cóta bán, spéaclaí agus lámhainní a chaitheamh sa tsaotharlann?</a:t>
              </a:r>
            </a:p>
            <a:p>
              <a:pPr algn="l">
                <a:lnSpc>
                  <a:spcPts val="5698"/>
                </a:lnSpc>
              </a:pPr>
              <a:endParaRPr lang="en-US" sz="37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l">
                <a:lnSpc>
                  <a:spcPts val="6327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A) Chun go mbeidh cuma fhaiseanta air</a:t>
              </a:r>
            </a:p>
            <a:p>
              <a:pPr algn="l">
                <a:lnSpc>
                  <a:spcPts val="6327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B) Chun é féin a choinneáil slán ó cheimiceáin dhíobhálacha </a:t>
              </a:r>
            </a:p>
            <a:p>
              <a:pPr algn="l">
                <a:lnSpc>
                  <a:spcPts val="6327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C) Chun fanacht te</a:t>
              </a:r>
            </a:p>
            <a:p>
              <a:pPr algn="l">
                <a:lnSpc>
                  <a:spcPts val="6327"/>
                </a:lnSpc>
              </a:pPr>
              <a:r>
                <a:rPr lang="en-US" sz="370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D) Chun a bheith compordach</a:t>
              </a:r>
            </a:p>
            <a:p>
              <a:pPr algn="ctr">
                <a:lnSpc>
                  <a:spcPts val="7279"/>
                </a:lnSpc>
              </a:pPr>
              <a:endParaRPr lang="en-US" sz="370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855270" y="6366156"/>
              <a:ext cx="3446053" cy="3258086"/>
            </a:xfrm>
            <a:custGeom>
              <a:avLst/>
              <a:gdLst/>
              <a:ahLst/>
              <a:cxnLst/>
              <a:rect l="l" t="t" r="r" b="b"/>
              <a:pathLst>
                <a:path w="3446053" h="3258086">
                  <a:moveTo>
                    <a:pt x="0" y="0"/>
                  </a:moveTo>
                  <a:lnTo>
                    <a:pt x="3446053" y="0"/>
                  </a:lnTo>
                  <a:lnTo>
                    <a:pt x="3446053" y="3258086"/>
                  </a:lnTo>
                  <a:lnTo>
                    <a:pt x="0" y="3258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46726">
            <a:off x="-2537794" y="6650972"/>
            <a:ext cx="5603140" cy="5214655"/>
          </a:xfrm>
          <a:custGeom>
            <a:avLst/>
            <a:gdLst/>
            <a:ahLst/>
            <a:cxnLst/>
            <a:rect l="l" t="t" r="r" b="b"/>
            <a:pathLst>
              <a:path w="5603140" h="5214655">
                <a:moveTo>
                  <a:pt x="0" y="0"/>
                </a:moveTo>
                <a:lnTo>
                  <a:pt x="5603139" y="0"/>
                </a:lnTo>
                <a:lnTo>
                  <a:pt x="5603139" y="5214656"/>
                </a:lnTo>
                <a:lnTo>
                  <a:pt x="0" y="521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9746737">
            <a:off x="12689885" y="4754612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7759098">
            <a:off x="12038126" y="-6833879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8" y="0"/>
                </a:lnTo>
                <a:lnTo>
                  <a:pt x="10442348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7759098">
            <a:off x="-6636393" y="-6782381"/>
            <a:ext cx="10442349" cy="9718346"/>
          </a:xfrm>
          <a:custGeom>
            <a:avLst/>
            <a:gdLst/>
            <a:ahLst/>
            <a:cxnLst/>
            <a:rect l="l" t="t" r="r" b="b"/>
            <a:pathLst>
              <a:path w="10442349" h="9718346">
                <a:moveTo>
                  <a:pt x="0" y="0"/>
                </a:moveTo>
                <a:lnTo>
                  <a:pt x="10442349" y="0"/>
                </a:lnTo>
                <a:lnTo>
                  <a:pt x="10442349" y="9718346"/>
                </a:lnTo>
                <a:lnTo>
                  <a:pt x="0" y="9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4632907">
            <a:off x="14704675" y="-934374"/>
            <a:ext cx="3612692" cy="4223312"/>
          </a:xfrm>
          <a:custGeom>
            <a:avLst/>
            <a:gdLst/>
            <a:ahLst/>
            <a:cxnLst/>
            <a:rect l="l" t="t" r="r" b="b"/>
            <a:pathLst>
              <a:path w="3612692" h="4223312">
                <a:moveTo>
                  <a:pt x="0" y="0"/>
                </a:moveTo>
                <a:lnTo>
                  <a:pt x="3612692" y="0"/>
                </a:lnTo>
                <a:lnTo>
                  <a:pt x="3612692" y="4223313"/>
                </a:lnTo>
                <a:lnTo>
                  <a:pt x="0" y="422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342506">
            <a:off x="13834150" y="6473518"/>
            <a:ext cx="5353743" cy="5569564"/>
          </a:xfrm>
          <a:custGeom>
            <a:avLst/>
            <a:gdLst/>
            <a:ahLst/>
            <a:cxnLst/>
            <a:rect l="l" t="t" r="r" b="b"/>
            <a:pathLst>
              <a:path w="5353743" h="5569564">
                <a:moveTo>
                  <a:pt x="0" y="0"/>
                </a:moveTo>
                <a:lnTo>
                  <a:pt x="5353743" y="0"/>
                </a:lnTo>
                <a:lnTo>
                  <a:pt x="5353743" y="5569564"/>
                </a:lnTo>
                <a:lnTo>
                  <a:pt x="0" y="5569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659770" flipH="1">
            <a:off x="16222477" y="5522451"/>
            <a:ext cx="2345034" cy="3055419"/>
          </a:xfrm>
          <a:custGeom>
            <a:avLst/>
            <a:gdLst/>
            <a:ahLst/>
            <a:cxnLst/>
            <a:rect l="l" t="t" r="r" b="b"/>
            <a:pathLst>
              <a:path w="2345034" h="3055419">
                <a:moveTo>
                  <a:pt x="2345034" y="0"/>
                </a:moveTo>
                <a:lnTo>
                  <a:pt x="0" y="0"/>
                </a:lnTo>
                <a:lnTo>
                  <a:pt x="0" y="3055419"/>
                </a:lnTo>
                <a:lnTo>
                  <a:pt x="2345034" y="3055419"/>
                </a:lnTo>
                <a:lnTo>
                  <a:pt x="234503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467450">
            <a:off x="-14242" y="66548"/>
            <a:ext cx="3508728" cy="2480963"/>
          </a:xfrm>
          <a:custGeom>
            <a:avLst/>
            <a:gdLst/>
            <a:ahLst/>
            <a:cxnLst/>
            <a:rect l="l" t="t" r="r" b="b"/>
            <a:pathLst>
              <a:path w="3508728" h="2480963">
                <a:moveTo>
                  <a:pt x="0" y="0"/>
                </a:moveTo>
                <a:lnTo>
                  <a:pt x="3508728" y="0"/>
                </a:lnTo>
                <a:lnTo>
                  <a:pt x="3508728" y="2480963"/>
                </a:lnTo>
                <a:lnTo>
                  <a:pt x="0" y="248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441279" y="5731784"/>
            <a:ext cx="2696473" cy="5032298"/>
          </a:xfrm>
          <a:custGeom>
            <a:avLst/>
            <a:gdLst/>
            <a:ahLst/>
            <a:cxnLst/>
            <a:rect l="l" t="t" r="r" b="b"/>
            <a:pathLst>
              <a:path w="2696473" h="5032298">
                <a:moveTo>
                  <a:pt x="0" y="0"/>
                </a:moveTo>
                <a:lnTo>
                  <a:pt x="2696473" y="0"/>
                </a:lnTo>
                <a:lnTo>
                  <a:pt x="2696473" y="5032298"/>
                </a:lnTo>
                <a:lnTo>
                  <a:pt x="0" y="5032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1740122" y="1533119"/>
            <a:ext cx="13860608" cy="7635642"/>
            <a:chOff x="0" y="0"/>
            <a:chExt cx="18480811" cy="101808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0811" cy="9539321"/>
            </a:xfrm>
            <a:custGeom>
              <a:avLst/>
              <a:gdLst/>
              <a:ahLst/>
              <a:cxnLst/>
              <a:rect l="l" t="t" r="r" b="b"/>
              <a:pathLst>
                <a:path w="18480811" h="9539321">
                  <a:moveTo>
                    <a:pt x="0" y="0"/>
                  </a:moveTo>
                  <a:lnTo>
                    <a:pt x="18480811" y="0"/>
                  </a:lnTo>
                  <a:lnTo>
                    <a:pt x="18480811" y="9539321"/>
                  </a:lnTo>
                  <a:lnTo>
                    <a:pt x="0" y="9539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201" b="-6553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72997" y="435089"/>
              <a:ext cx="12714514" cy="9745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80"/>
                </a:lnSpc>
              </a:pP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8. Cad a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dhéanann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Yemisi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staidéar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air mar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eolaí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sóisialta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</a:t>
              </a:r>
            </a:p>
            <a:p>
              <a:pPr algn="l">
                <a:lnSpc>
                  <a:spcPts val="5180"/>
                </a:lnSpc>
              </a:pPr>
              <a:endParaRPr lang="en-US" sz="3700" dirty="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l">
                <a:lnSpc>
                  <a:spcPts val="7067"/>
                </a:lnSpc>
              </a:pP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A) An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tslí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a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bhfásann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plandaí</a:t>
              </a:r>
              <a:endParaRPr lang="en-US" sz="3700" dirty="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l">
                <a:lnSpc>
                  <a:spcPts val="7067"/>
                </a:lnSpc>
              </a:pP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B) An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tslí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a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smaoiníonn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daoine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agus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an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tslí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a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ndéanann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siad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cinntí</a:t>
              </a:r>
              <a:endParaRPr lang="en-US" sz="3700" dirty="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l">
                <a:lnSpc>
                  <a:spcPts val="7067"/>
                </a:lnSpc>
              </a:pP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C) An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tslí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 a n-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oibríonn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meaisíní</a:t>
              </a:r>
              <a:endParaRPr lang="en-US" sz="3700" dirty="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l">
                <a:lnSpc>
                  <a:spcPts val="7067"/>
                </a:lnSpc>
              </a:pP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D) An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tslí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a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dtuaslagann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rudaí</a:t>
              </a:r>
              <a:r>
                <a:rPr lang="en-US" sz="3700" dirty="0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in </a:t>
              </a:r>
              <a:r>
                <a:rPr lang="en-US" sz="3700" dirty="0" err="1">
                  <a:solidFill>
                    <a:srgbClr val="0052C8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uisce</a:t>
              </a:r>
              <a:endParaRPr lang="en-US" sz="3700" dirty="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  <a:p>
              <a:pPr algn="ctr">
                <a:lnSpc>
                  <a:spcPts val="7279"/>
                </a:lnSpc>
              </a:pPr>
              <a:endParaRPr lang="en-US" sz="3700" dirty="0">
                <a:solidFill>
                  <a:srgbClr val="0052C8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790712" y="6250601"/>
              <a:ext cx="2475408" cy="3300544"/>
            </a:xfrm>
            <a:custGeom>
              <a:avLst/>
              <a:gdLst/>
              <a:ahLst/>
              <a:cxnLst/>
              <a:rect l="l" t="t" r="r" b="b"/>
              <a:pathLst>
                <a:path w="2475408" h="3300544">
                  <a:moveTo>
                    <a:pt x="0" y="0"/>
                  </a:moveTo>
                  <a:lnTo>
                    <a:pt x="2475407" y="0"/>
                  </a:lnTo>
                  <a:lnTo>
                    <a:pt x="2475407" y="3300543"/>
                  </a:lnTo>
                  <a:lnTo>
                    <a:pt x="0" y="3300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Custom</PresentationFormat>
  <Paragraphs>86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League Spartan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Tráth na gCeist - Seachtain na hEolaíochta</dc:title>
  <dc:creator>Tríona  Nic Fhinn</dc:creator>
  <cp:lastModifiedBy>Tríona  Nic Fhinn</cp:lastModifiedBy>
  <cp:revision>3</cp:revision>
  <dcterms:created xsi:type="dcterms:W3CDTF">2006-08-16T00:00:00Z</dcterms:created>
  <dcterms:modified xsi:type="dcterms:W3CDTF">2024-11-15T12:02:17Z</dcterms:modified>
  <dc:identifier>DAGWGD3QbUk</dc:identifier>
</cp:coreProperties>
</file>